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</p:sldIdLst>
  <p:sldSz cx="9906000" cy="6858000" type="A4"/>
  <p:notesSz cx="6858000" cy="9144000"/>
  <p:defaultTextStyle>
    <a:defPPr>
      <a:defRPr lang="en-US"/>
    </a:defPPr>
    <a:lvl1pPr marL="0" algn="l" defTabSz="9576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822" algn="l" defTabSz="9576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644" algn="l" defTabSz="9576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465" algn="l" defTabSz="9576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286" algn="l" defTabSz="9576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107" algn="l" defTabSz="9576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2929" algn="l" defTabSz="9576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1750" algn="l" defTabSz="9576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0572" algn="l" defTabSz="9576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watans" initials="A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A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25B61E-E703-43D6-9977-4C2CD464DD94}" v="2" dt="2026-06-26T06:54:15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7687" autoAdjust="0"/>
  </p:normalViewPr>
  <p:slideViewPr>
    <p:cSldViewPr>
      <p:cViewPr varScale="1">
        <p:scale>
          <a:sx n="69" d="100"/>
          <a:sy n="69" d="100"/>
        </p:scale>
        <p:origin x="1248" y="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y Ranjan Kumar" userId="68173660-b049-4ac1-aff9-77a0ae980599" providerId="ADAL" clId="{F57FD68F-4A55-4C7B-942D-3FBA4234D054}"/>
    <pc:docChg chg="custSel addSld delSld modSld">
      <pc:chgData name="Priy Ranjan Kumar" userId="68173660-b049-4ac1-aff9-77a0ae980599" providerId="ADAL" clId="{F57FD68F-4A55-4C7B-942D-3FBA4234D054}" dt="2026-06-26T06:55:23.756" v="40" actId="20577"/>
      <pc:docMkLst>
        <pc:docMk/>
      </pc:docMkLst>
      <pc:sldChg chg="del">
        <pc:chgData name="Priy Ranjan Kumar" userId="68173660-b049-4ac1-aff9-77a0ae980599" providerId="ADAL" clId="{F57FD68F-4A55-4C7B-942D-3FBA4234D054}" dt="2026-06-26T06:29:13.381" v="12" actId="47"/>
        <pc:sldMkLst>
          <pc:docMk/>
          <pc:sldMk cId="2502357046" sldId="277"/>
        </pc:sldMkLst>
      </pc:sldChg>
      <pc:sldChg chg="del">
        <pc:chgData name="Priy Ranjan Kumar" userId="68173660-b049-4ac1-aff9-77a0ae980599" providerId="ADAL" clId="{F57FD68F-4A55-4C7B-942D-3FBA4234D054}" dt="2026-06-26T06:29:14.794" v="13" actId="47"/>
        <pc:sldMkLst>
          <pc:docMk/>
          <pc:sldMk cId="956613073" sldId="278"/>
        </pc:sldMkLst>
      </pc:sldChg>
      <pc:sldChg chg="del">
        <pc:chgData name="Priy Ranjan Kumar" userId="68173660-b049-4ac1-aff9-77a0ae980599" providerId="ADAL" clId="{F57FD68F-4A55-4C7B-942D-3FBA4234D054}" dt="2026-06-26T06:29:15.376" v="14" actId="47"/>
        <pc:sldMkLst>
          <pc:docMk/>
          <pc:sldMk cId="1146301635" sldId="279"/>
        </pc:sldMkLst>
      </pc:sldChg>
      <pc:sldChg chg="del">
        <pc:chgData name="Priy Ranjan Kumar" userId="68173660-b049-4ac1-aff9-77a0ae980599" providerId="ADAL" clId="{F57FD68F-4A55-4C7B-942D-3FBA4234D054}" dt="2026-06-26T06:29:16.004" v="15" actId="47"/>
        <pc:sldMkLst>
          <pc:docMk/>
          <pc:sldMk cId="1325070839" sldId="280"/>
        </pc:sldMkLst>
      </pc:sldChg>
      <pc:sldChg chg="del">
        <pc:chgData name="Priy Ranjan Kumar" userId="68173660-b049-4ac1-aff9-77a0ae980599" providerId="ADAL" clId="{F57FD68F-4A55-4C7B-942D-3FBA4234D054}" dt="2026-06-26T06:29:16.584" v="16" actId="47"/>
        <pc:sldMkLst>
          <pc:docMk/>
          <pc:sldMk cId="3730042178" sldId="281"/>
        </pc:sldMkLst>
      </pc:sldChg>
      <pc:sldChg chg="del">
        <pc:chgData name="Priy Ranjan Kumar" userId="68173660-b049-4ac1-aff9-77a0ae980599" providerId="ADAL" clId="{F57FD68F-4A55-4C7B-942D-3FBA4234D054}" dt="2026-06-26T06:29:17.118" v="17" actId="47"/>
        <pc:sldMkLst>
          <pc:docMk/>
          <pc:sldMk cId="1207735812" sldId="282"/>
        </pc:sldMkLst>
      </pc:sldChg>
      <pc:sldChg chg="del">
        <pc:chgData name="Priy Ranjan Kumar" userId="68173660-b049-4ac1-aff9-77a0ae980599" providerId="ADAL" clId="{F57FD68F-4A55-4C7B-942D-3FBA4234D054}" dt="2026-06-26T06:29:17.715" v="18" actId="47"/>
        <pc:sldMkLst>
          <pc:docMk/>
          <pc:sldMk cId="1618011460" sldId="283"/>
        </pc:sldMkLst>
      </pc:sldChg>
      <pc:sldChg chg="del">
        <pc:chgData name="Priy Ranjan Kumar" userId="68173660-b049-4ac1-aff9-77a0ae980599" providerId="ADAL" clId="{F57FD68F-4A55-4C7B-942D-3FBA4234D054}" dt="2026-06-26T06:29:18.279" v="19" actId="47"/>
        <pc:sldMkLst>
          <pc:docMk/>
          <pc:sldMk cId="2744279144" sldId="284"/>
        </pc:sldMkLst>
      </pc:sldChg>
      <pc:sldChg chg="del">
        <pc:chgData name="Priy Ranjan Kumar" userId="68173660-b049-4ac1-aff9-77a0ae980599" providerId="ADAL" clId="{F57FD68F-4A55-4C7B-942D-3FBA4234D054}" dt="2026-06-26T06:29:18.923" v="20" actId="47"/>
        <pc:sldMkLst>
          <pc:docMk/>
          <pc:sldMk cId="1494481154" sldId="285"/>
        </pc:sldMkLst>
      </pc:sldChg>
      <pc:sldChg chg="del">
        <pc:chgData name="Priy Ranjan Kumar" userId="68173660-b049-4ac1-aff9-77a0ae980599" providerId="ADAL" clId="{F57FD68F-4A55-4C7B-942D-3FBA4234D054}" dt="2026-06-26T06:29:19.410" v="21" actId="47"/>
        <pc:sldMkLst>
          <pc:docMk/>
          <pc:sldMk cId="392123025" sldId="286"/>
        </pc:sldMkLst>
      </pc:sldChg>
      <pc:sldChg chg="del">
        <pc:chgData name="Priy Ranjan Kumar" userId="68173660-b049-4ac1-aff9-77a0ae980599" providerId="ADAL" clId="{F57FD68F-4A55-4C7B-942D-3FBA4234D054}" dt="2026-06-26T06:29:19.944" v="22" actId="47"/>
        <pc:sldMkLst>
          <pc:docMk/>
          <pc:sldMk cId="1384078682" sldId="287"/>
        </pc:sldMkLst>
      </pc:sldChg>
      <pc:sldChg chg="del">
        <pc:chgData name="Priy Ranjan Kumar" userId="68173660-b049-4ac1-aff9-77a0ae980599" providerId="ADAL" clId="{F57FD68F-4A55-4C7B-942D-3FBA4234D054}" dt="2026-06-26T06:29:20.776" v="23" actId="47"/>
        <pc:sldMkLst>
          <pc:docMk/>
          <pc:sldMk cId="2743741321" sldId="288"/>
        </pc:sldMkLst>
      </pc:sldChg>
      <pc:sldChg chg="del">
        <pc:chgData name="Priy Ranjan Kumar" userId="68173660-b049-4ac1-aff9-77a0ae980599" providerId="ADAL" clId="{F57FD68F-4A55-4C7B-942D-3FBA4234D054}" dt="2026-06-26T06:29:21.529" v="24" actId="47"/>
        <pc:sldMkLst>
          <pc:docMk/>
          <pc:sldMk cId="1420880267" sldId="289"/>
        </pc:sldMkLst>
      </pc:sldChg>
      <pc:sldChg chg="del">
        <pc:chgData name="Priy Ranjan Kumar" userId="68173660-b049-4ac1-aff9-77a0ae980599" providerId="ADAL" clId="{F57FD68F-4A55-4C7B-942D-3FBA4234D054}" dt="2026-06-26T06:29:22.173" v="25" actId="47"/>
        <pc:sldMkLst>
          <pc:docMk/>
          <pc:sldMk cId="2073206906" sldId="290"/>
        </pc:sldMkLst>
      </pc:sldChg>
      <pc:sldChg chg="del">
        <pc:chgData name="Priy Ranjan Kumar" userId="68173660-b049-4ac1-aff9-77a0ae980599" providerId="ADAL" clId="{F57FD68F-4A55-4C7B-942D-3FBA4234D054}" dt="2026-06-26T06:29:22.988" v="26" actId="47"/>
        <pc:sldMkLst>
          <pc:docMk/>
          <pc:sldMk cId="3275910403" sldId="291"/>
        </pc:sldMkLst>
      </pc:sldChg>
      <pc:sldChg chg="del">
        <pc:chgData name="Priy Ranjan Kumar" userId="68173660-b049-4ac1-aff9-77a0ae980599" providerId="ADAL" clId="{F57FD68F-4A55-4C7B-942D-3FBA4234D054}" dt="2026-06-26T06:28:49.208" v="0" actId="47"/>
        <pc:sldMkLst>
          <pc:docMk/>
          <pc:sldMk cId="2187706759" sldId="293"/>
        </pc:sldMkLst>
      </pc:sldChg>
      <pc:sldChg chg="del">
        <pc:chgData name="Priy Ranjan Kumar" userId="68173660-b049-4ac1-aff9-77a0ae980599" providerId="ADAL" clId="{F57FD68F-4A55-4C7B-942D-3FBA4234D054}" dt="2026-06-26T06:28:51.202" v="1" actId="47"/>
        <pc:sldMkLst>
          <pc:docMk/>
          <pc:sldMk cId="2272716054" sldId="294"/>
        </pc:sldMkLst>
      </pc:sldChg>
      <pc:sldChg chg="del">
        <pc:chgData name="Priy Ranjan Kumar" userId="68173660-b049-4ac1-aff9-77a0ae980599" providerId="ADAL" clId="{F57FD68F-4A55-4C7B-942D-3FBA4234D054}" dt="2026-06-26T06:31:04.999" v="28" actId="47"/>
        <pc:sldMkLst>
          <pc:docMk/>
          <pc:sldMk cId="3463500487" sldId="295"/>
        </pc:sldMkLst>
      </pc:sldChg>
      <pc:sldChg chg="modSp mod">
        <pc:chgData name="Priy Ranjan Kumar" userId="68173660-b049-4ac1-aff9-77a0ae980599" providerId="ADAL" clId="{F57FD68F-4A55-4C7B-942D-3FBA4234D054}" dt="2026-06-26T06:55:23.756" v="40" actId="20577"/>
        <pc:sldMkLst>
          <pc:docMk/>
          <pc:sldMk cId="2419331277" sldId="296"/>
        </pc:sldMkLst>
        <pc:spChg chg="mod">
          <ac:chgData name="Priy Ranjan Kumar" userId="68173660-b049-4ac1-aff9-77a0ae980599" providerId="ADAL" clId="{F57FD68F-4A55-4C7B-942D-3FBA4234D054}" dt="2026-06-26T06:55:23.756" v="40" actId="20577"/>
          <ac:spMkLst>
            <pc:docMk/>
            <pc:sldMk cId="2419331277" sldId="296"/>
            <ac:spMk id="11" creationId="{00000000-0000-0000-0000-000000000000}"/>
          </ac:spMkLst>
        </pc:spChg>
        <pc:spChg chg="mod">
          <ac:chgData name="Priy Ranjan Kumar" userId="68173660-b049-4ac1-aff9-77a0ae980599" providerId="ADAL" clId="{F57FD68F-4A55-4C7B-942D-3FBA4234D054}" dt="2026-06-26T06:52:36.186" v="30" actId="20577"/>
          <ac:spMkLst>
            <pc:docMk/>
            <pc:sldMk cId="2419331277" sldId="296"/>
            <ac:spMk id="27" creationId="{00000000-0000-0000-0000-000000000000}"/>
          </ac:spMkLst>
        </pc:spChg>
      </pc:sldChg>
      <pc:sldChg chg="addSp delSp modSp new del mod setBg">
        <pc:chgData name="Priy Ranjan Kumar" userId="68173660-b049-4ac1-aff9-77a0ae980599" providerId="ADAL" clId="{F57FD68F-4A55-4C7B-942D-3FBA4234D054}" dt="2026-06-26T06:55:19.523" v="39" actId="47"/>
        <pc:sldMkLst>
          <pc:docMk/>
          <pc:sldMk cId="2738196060" sldId="297"/>
        </pc:sldMkLst>
        <pc:spChg chg="del">
          <ac:chgData name="Priy Ranjan Kumar" userId="68173660-b049-4ac1-aff9-77a0ae980599" providerId="ADAL" clId="{F57FD68F-4A55-4C7B-942D-3FBA4234D054}" dt="2026-06-26T06:54:22.830" v="36" actId="478"/>
          <ac:spMkLst>
            <pc:docMk/>
            <pc:sldMk cId="2738196060" sldId="297"/>
            <ac:spMk id="2" creationId="{90AB5275-66DF-1E95-F0B3-8A3403326B41}"/>
          </ac:spMkLst>
        </pc:spChg>
        <pc:spChg chg="del">
          <ac:chgData name="Priy Ranjan Kumar" userId="68173660-b049-4ac1-aff9-77a0ae980599" providerId="ADAL" clId="{F57FD68F-4A55-4C7B-942D-3FBA4234D054}" dt="2026-06-26T06:54:21.427" v="35" actId="478"/>
          <ac:spMkLst>
            <pc:docMk/>
            <pc:sldMk cId="2738196060" sldId="297"/>
            <ac:spMk id="3" creationId="{C3746805-43A7-92C9-46E2-F9E03A1A7703}"/>
          </ac:spMkLst>
        </pc:spChg>
        <pc:spChg chg="add del">
          <ac:chgData name="Priy Ranjan Kumar" userId="68173660-b049-4ac1-aff9-77a0ae980599" providerId="ADAL" clId="{F57FD68F-4A55-4C7B-942D-3FBA4234D054}" dt="2026-06-26T06:54:25.775" v="37" actId="478"/>
          <ac:spMkLst>
            <pc:docMk/>
            <pc:sldMk cId="2738196060" sldId="297"/>
            <ac:spMk id="5" creationId="{6D374C98-8301-D678-0AA4-9F164D76A221}"/>
          </ac:spMkLst>
        </pc:spChg>
        <pc:spChg chg="add">
          <ac:chgData name="Priy Ranjan Kumar" userId="68173660-b049-4ac1-aff9-77a0ae980599" providerId="ADAL" clId="{F57FD68F-4A55-4C7B-942D-3FBA4234D054}" dt="2026-06-26T06:54:29.335" v="38" actId="26606"/>
          <ac:spMkLst>
            <pc:docMk/>
            <pc:sldMk cId="2738196060" sldId="297"/>
            <ac:spMk id="11" creationId="{42A4FC2C-047E-45A5-965D-8E1E3BF09BC6}"/>
          </ac:spMkLst>
        </pc:spChg>
        <pc:picChg chg="add mod">
          <ac:chgData name="Priy Ranjan Kumar" userId="68173660-b049-4ac1-aff9-77a0ae980599" providerId="ADAL" clId="{F57FD68F-4A55-4C7B-942D-3FBA4234D054}" dt="2026-06-26T06:54:29.335" v="38" actId="26606"/>
          <ac:picMkLst>
            <pc:docMk/>
            <pc:sldMk cId="2738196060" sldId="297"/>
            <ac:picMk id="6" creationId="{5B4C73A8-576F-03E9-8514-7A20B04FE7EF}"/>
          </ac:picMkLst>
        </pc:picChg>
      </pc:sldChg>
      <pc:sldChg chg="del">
        <pc:chgData name="Priy Ranjan Kumar" userId="68173660-b049-4ac1-aff9-77a0ae980599" providerId="ADAL" clId="{F57FD68F-4A55-4C7B-942D-3FBA4234D054}" dt="2026-06-26T06:29:42.766" v="27" actId="47"/>
        <pc:sldMkLst>
          <pc:docMk/>
          <pc:sldMk cId="3636477783" sldId="297"/>
        </pc:sldMkLst>
      </pc:sldChg>
      <pc:sldChg chg="del">
        <pc:chgData name="Priy Ranjan Kumar" userId="68173660-b049-4ac1-aff9-77a0ae980599" providerId="ADAL" clId="{F57FD68F-4A55-4C7B-942D-3FBA4234D054}" dt="2026-06-26T06:28:59.287" v="2" actId="47"/>
        <pc:sldMkLst>
          <pc:docMk/>
          <pc:sldMk cId="381267078" sldId="298"/>
        </pc:sldMkLst>
      </pc:sldChg>
      <pc:sldChg chg="del">
        <pc:chgData name="Priy Ranjan Kumar" userId="68173660-b049-4ac1-aff9-77a0ae980599" providerId="ADAL" clId="{F57FD68F-4A55-4C7B-942D-3FBA4234D054}" dt="2026-06-26T06:29:02.079" v="3" actId="47"/>
        <pc:sldMkLst>
          <pc:docMk/>
          <pc:sldMk cId="3847996955" sldId="299"/>
        </pc:sldMkLst>
      </pc:sldChg>
      <pc:sldChg chg="del">
        <pc:chgData name="Priy Ranjan Kumar" userId="68173660-b049-4ac1-aff9-77a0ae980599" providerId="ADAL" clId="{F57FD68F-4A55-4C7B-942D-3FBA4234D054}" dt="2026-06-26T06:29:06.506" v="4" actId="47"/>
        <pc:sldMkLst>
          <pc:docMk/>
          <pc:sldMk cId="382061843" sldId="300"/>
        </pc:sldMkLst>
      </pc:sldChg>
      <pc:sldChg chg="del">
        <pc:chgData name="Priy Ranjan Kumar" userId="68173660-b049-4ac1-aff9-77a0ae980599" providerId="ADAL" clId="{F57FD68F-4A55-4C7B-942D-3FBA4234D054}" dt="2026-06-26T06:29:07.244" v="5" actId="47"/>
        <pc:sldMkLst>
          <pc:docMk/>
          <pc:sldMk cId="1587231946" sldId="301"/>
        </pc:sldMkLst>
      </pc:sldChg>
      <pc:sldChg chg="del">
        <pc:chgData name="Priy Ranjan Kumar" userId="68173660-b049-4ac1-aff9-77a0ae980599" providerId="ADAL" clId="{F57FD68F-4A55-4C7B-942D-3FBA4234D054}" dt="2026-06-26T06:29:07.825" v="6" actId="47"/>
        <pc:sldMkLst>
          <pc:docMk/>
          <pc:sldMk cId="4269260755" sldId="302"/>
        </pc:sldMkLst>
      </pc:sldChg>
      <pc:sldChg chg="del">
        <pc:chgData name="Priy Ranjan Kumar" userId="68173660-b049-4ac1-aff9-77a0ae980599" providerId="ADAL" clId="{F57FD68F-4A55-4C7B-942D-3FBA4234D054}" dt="2026-06-26T06:29:08.280" v="7" actId="47"/>
        <pc:sldMkLst>
          <pc:docMk/>
          <pc:sldMk cId="3235292000" sldId="303"/>
        </pc:sldMkLst>
      </pc:sldChg>
      <pc:sldChg chg="del">
        <pc:chgData name="Priy Ranjan Kumar" userId="68173660-b049-4ac1-aff9-77a0ae980599" providerId="ADAL" clId="{F57FD68F-4A55-4C7B-942D-3FBA4234D054}" dt="2026-06-26T06:29:09.959" v="8" actId="47"/>
        <pc:sldMkLst>
          <pc:docMk/>
          <pc:sldMk cId="769468380" sldId="304"/>
        </pc:sldMkLst>
      </pc:sldChg>
      <pc:sldChg chg="del">
        <pc:chgData name="Priy Ranjan Kumar" userId="68173660-b049-4ac1-aff9-77a0ae980599" providerId="ADAL" clId="{F57FD68F-4A55-4C7B-942D-3FBA4234D054}" dt="2026-06-26T06:29:11.167" v="9" actId="47"/>
        <pc:sldMkLst>
          <pc:docMk/>
          <pc:sldMk cId="1107831373" sldId="305"/>
        </pc:sldMkLst>
      </pc:sldChg>
      <pc:sldChg chg="del">
        <pc:chgData name="Priy Ranjan Kumar" userId="68173660-b049-4ac1-aff9-77a0ae980599" providerId="ADAL" clId="{F57FD68F-4A55-4C7B-942D-3FBA4234D054}" dt="2026-06-26T06:29:12.117" v="10" actId="47"/>
        <pc:sldMkLst>
          <pc:docMk/>
          <pc:sldMk cId="1083600273" sldId="306"/>
        </pc:sldMkLst>
      </pc:sldChg>
      <pc:sldChg chg="del">
        <pc:chgData name="Priy Ranjan Kumar" userId="68173660-b049-4ac1-aff9-77a0ae980599" providerId="ADAL" clId="{F57FD68F-4A55-4C7B-942D-3FBA4234D054}" dt="2026-06-26T06:29:12.753" v="11" actId="47"/>
        <pc:sldMkLst>
          <pc:docMk/>
          <pc:sldMk cId="253450582" sldId="30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2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0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9E9D-00DA-40D7-A44C-B134D889FE61}" type="datetimeFigureOut">
              <a:rPr lang="en-IN" smtClean="0"/>
              <a:t>26-06-2026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A608-F290-485D-A953-F55A5F88AE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6980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9E9D-00DA-40D7-A44C-B134D889FE61}" type="datetimeFigureOut">
              <a:rPr lang="en-IN" smtClean="0"/>
              <a:t>26-06-2026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A608-F290-485D-A953-F55A5F88AE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390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5623" y="384175"/>
            <a:ext cx="3119702" cy="8193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76" y="384175"/>
            <a:ext cx="9197446" cy="8193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9E9D-00DA-40D7-A44C-B134D889FE61}" type="datetimeFigureOut">
              <a:rPr lang="en-IN" smtClean="0"/>
              <a:t>26-06-2026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A608-F290-485D-A953-F55A5F88AE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172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9E9D-00DA-40D7-A44C-B134D889FE61}" type="datetimeFigureOut">
              <a:rPr lang="en-IN" smtClean="0"/>
              <a:t>26-06-2026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A608-F290-485D-A953-F55A5F88AE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535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2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82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6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364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2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1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29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05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9E9D-00DA-40D7-A44C-B134D889FE61}" type="datetimeFigureOut">
              <a:rPr lang="en-IN" smtClean="0"/>
              <a:t>26-06-2026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A608-F290-485D-A953-F55A5F88AE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281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78" y="2239963"/>
            <a:ext cx="6158574" cy="633730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6751" y="2239963"/>
            <a:ext cx="6158574" cy="633730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9E9D-00DA-40D7-A44C-B134D889FE61}" type="datetimeFigureOut">
              <a:rPr lang="en-IN" smtClean="0"/>
              <a:t>26-06-2026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A608-F290-485D-A953-F55A5F88AE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5692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22" indent="0">
              <a:buNone/>
              <a:defRPr sz="2100" b="1"/>
            </a:lvl2pPr>
            <a:lvl3pPr marL="957644" indent="0">
              <a:buNone/>
              <a:defRPr sz="1900" b="1"/>
            </a:lvl3pPr>
            <a:lvl4pPr marL="1436465" indent="0">
              <a:buNone/>
              <a:defRPr sz="1600" b="1"/>
            </a:lvl4pPr>
            <a:lvl5pPr marL="1915286" indent="0">
              <a:buNone/>
              <a:defRPr sz="1600" b="1"/>
            </a:lvl5pPr>
            <a:lvl6pPr marL="2394107" indent="0">
              <a:buNone/>
              <a:defRPr sz="1600" b="1"/>
            </a:lvl6pPr>
            <a:lvl7pPr marL="2872929" indent="0">
              <a:buNone/>
              <a:defRPr sz="1600" b="1"/>
            </a:lvl7pPr>
            <a:lvl8pPr marL="3351750" indent="0">
              <a:buNone/>
              <a:defRPr sz="1600" b="1"/>
            </a:lvl8pPr>
            <a:lvl9pPr marL="38305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822" indent="0">
              <a:buNone/>
              <a:defRPr sz="2100" b="1"/>
            </a:lvl2pPr>
            <a:lvl3pPr marL="957644" indent="0">
              <a:buNone/>
              <a:defRPr sz="1900" b="1"/>
            </a:lvl3pPr>
            <a:lvl4pPr marL="1436465" indent="0">
              <a:buNone/>
              <a:defRPr sz="1600" b="1"/>
            </a:lvl4pPr>
            <a:lvl5pPr marL="1915286" indent="0">
              <a:buNone/>
              <a:defRPr sz="1600" b="1"/>
            </a:lvl5pPr>
            <a:lvl6pPr marL="2394107" indent="0">
              <a:buNone/>
              <a:defRPr sz="1600" b="1"/>
            </a:lvl6pPr>
            <a:lvl7pPr marL="2872929" indent="0">
              <a:buNone/>
              <a:defRPr sz="1600" b="1"/>
            </a:lvl7pPr>
            <a:lvl8pPr marL="3351750" indent="0">
              <a:buNone/>
              <a:defRPr sz="1600" b="1"/>
            </a:lvl8pPr>
            <a:lvl9pPr marL="38305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9E9D-00DA-40D7-A44C-B134D889FE61}" type="datetimeFigureOut">
              <a:rPr lang="en-IN" smtClean="0"/>
              <a:t>26-06-2026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A608-F290-485D-A953-F55A5F88AE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5453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9E9D-00DA-40D7-A44C-B134D889FE61}" type="datetimeFigureOut">
              <a:rPr lang="en-IN" smtClean="0"/>
              <a:t>26-06-2026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A608-F290-485D-A953-F55A5F88AE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4726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9E9D-00DA-40D7-A44C-B134D889FE61}" type="datetimeFigureOut">
              <a:rPr lang="en-IN" smtClean="0"/>
              <a:t>26-06-2026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A608-F290-485D-A953-F55A5F88AE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7702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822" indent="0">
              <a:buNone/>
              <a:defRPr sz="1300"/>
            </a:lvl2pPr>
            <a:lvl3pPr marL="957644" indent="0">
              <a:buNone/>
              <a:defRPr sz="1000"/>
            </a:lvl3pPr>
            <a:lvl4pPr marL="1436465" indent="0">
              <a:buNone/>
              <a:defRPr sz="1000"/>
            </a:lvl4pPr>
            <a:lvl5pPr marL="1915286" indent="0">
              <a:buNone/>
              <a:defRPr sz="1000"/>
            </a:lvl5pPr>
            <a:lvl6pPr marL="2394107" indent="0">
              <a:buNone/>
              <a:defRPr sz="1000"/>
            </a:lvl6pPr>
            <a:lvl7pPr marL="2872929" indent="0">
              <a:buNone/>
              <a:defRPr sz="1000"/>
            </a:lvl7pPr>
            <a:lvl8pPr marL="3351750" indent="0">
              <a:buNone/>
              <a:defRPr sz="1000"/>
            </a:lvl8pPr>
            <a:lvl9pPr marL="38305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9E9D-00DA-40D7-A44C-B134D889FE61}" type="datetimeFigureOut">
              <a:rPr lang="en-IN" smtClean="0"/>
              <a:t>26-06-2026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A608-F290-485D-A953-F55A5F88AE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651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822" indent="0">
              <a:buNone/>
              <a:defRPr sz="2900"/>
            </a:lvl2pPr>
            <a:lvl3pPr marL="957644" indent="0">
              <a:buNone/>
              <a:defRPr sz="2500"/>
            </a:lvl3pPr>
            <a:lvl4pPr marL="1436465" indent="0">
              <a:buNone/>
              <a:defRPr sz="2100"/>
            </a:lvl4pPr>
            <a:lvl5pPr marL="1915286" indent="0">
              <a:buNone/>
              <a:defRPr sz="2100"/>
            </a:lvl5pPr>
            <a:lvl6pPr marL="2394107" indent="0">
              <a:buNone/>
              <a:defRPr sz="2100"/>
            </a:lvl6pPr>
            <a:lvl7pPr marL="2872929" indent="0">
              <a:buNone/>
              <a:defRPr sz="2100"/>
            </a:lvl7pPr>
            <a:lvl8pPr marL="3351750" indent="0">
              <a:buNone/>
              <a:defRPr sz="2100"/>
            </a:lvl8pPr>
            <a:lvl9pPr marL="3830572" indent="0">
              <a:buNone/>
              <a:defRPr sz="21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822" indent="0">
              <a:buNone/>
              <a:defRPr sz="1300"/>
            </a:lvl2pPr>
            <a:lvl3pPr marL="957644" indent="0">
              <a:buNone/>
              <a:defRPr sz="1000"/>
            </a:lvl3pPr>
            <a:lvl4pPr marL="1436465" indent="0">
              <a:buNone/>
              <a:defRPr sz="1000"/>
            </a:lvl4pPr>
            <a:lvl5pPr marL="1915286" indent="0">
              <a:buNone/>
              <a:defRPr sz="1000"/>
            </a:lvl5pPr>
            <a:lvl6pPr marL="2394107" indent="0">
              <a:buNone/>
              <a:defRPr sz="1000"/>
            </a:lvl6pPr>
            <a:lvl7pPr marL="2872929" indent="0">
              <a:buNone/>
              <a:defRPr sz="1000"/>
            </a:lvl7pPr>
            <a:lvl8pPr marL="3351750" indent="0">
              <a:buNone/>
              <a:defRPr sz="1000"/>
            </a:lvl8pPr>
            <a:lvl9pPr marL="38305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A9E9D-00DA-40D7-A44C-B134D889FE61}" type="datetimeFigureOut">
              <a:rPr lang="en-IN" smtClean="0"/>
              <a:t>26-06-2026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AA608-F290-485D-A953-F55A5F88AE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8773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5764" tIns="47883" rIns="95764" bIns="4788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5764" tIns="47883" rIns="95764" bIns="4788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5764" tIns="47883" rIns="95764" bIns="4788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A9E9D-00DA-40D7-A44C-B134D889FE61}" type="datetimeFigureOut">
              <a:rPr lang="en-IN" smtClean="0"/>
              <a:t>26-06-2026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5764" tIns="47883" rIns="95764" bIns="4788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5764" tIns="47883" rIns="95764" bIns="4788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AA608-F290-485D-A953-F55A5F88AE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0544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644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117" indent="-359117" algn="l" defTabSz="957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085" indent="-299263" algn="l" defTabSz="957644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054" indent="-239411" algn="l" defTabSz="957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5874" indent="-239411" algn="l" defTabSz="957644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4696" indent="-239411" algn="l" defTabSz="957644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3518" indent="-239411" algn="l" defTabSz="957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2340" indent="-239411" algn="l" defTabSz="957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1161" indent="-239411" algn="l" defTabSz="957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69983" indent="-239411" algn="l" defTabSz="9576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76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822" algn="l" defTabSz="9576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644" algn="l" defTabSz="9576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465" algn="l" defTabSz="9576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286" algn="l" defTabSz="9576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107" algn="l" defTabSz="9576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2929" algn="l" defTabSz="9576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1750" algn="l" defTabSz="9576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572" algn="l" defTabSz="9576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6" r="24436"/>
          <a:stretch/>
        </p:blipFill>
        <p:spPr bwMode="auto">
          <a:xfrm>
            <a:off x="0" y="1086986"/>
            <a:ext cx="4950661" cy="382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8818" y="1340768"/>
            <a:ext cx="4204371" cy="347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6" r="6177"/>
          <a:stretch/>
        </p:blipFill>
        <p:spPr bwMode="auto">
          <a:xfrm>
            <a:off x="1" y="1086986"/>
            <a:ext cx="4941856" cy="382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6447" y="0"/>
            <a:ext cx="8746508" cy="9807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7" y="46605"/>
            <a:ext cx="1025288" cy="93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08584" y="197976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REST HOUSE, </a:t>
            </a:r>
            <a:r>
              <a:rPr lang="en-US" sz="1600" b="1" dirty="0" err="1"/>
              <a:t>Bhokardan</a:t>
            </a:r>
            <a:r>
              <a:rPr lang="en-US" sz="1600" b="1" dirty="0"/>
              <a:t> </a:t>
            </a:r>
            <a:endParaRPr lang="en-US" sz="1600" dirty="0"/>
          </a:p>
          <a:p>
            <a:r>
              <a:rPr lang="en-IN" sz="1600" b="1" dirty="0"/>
              <a:t>Aurangabad division</a:t>
            </a:r>
            <a:endParaRPr lang="en-IN" sz="1600" dirty="0"/>
          </a:p>
        </p:txBody>
      </p:sp>
      <p:sp>
        <p:nvSpPr>
          <p:cNvPr id="7" name="Oval 6"/>
          <p:cNvSpPr/>
          <p:nvPr/>
        </p:nvSpPr>
        <p:spPr>
          <a:xfrm>
            <a:off x="8411366" y="46606"/>
            <a:ext cx="1294162" cy="1294162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>
                <a:solidFill>
                  <a:schemeClr val="tx1"/>
                </a:solidFill>
              </a:rPr>
              <a:t>GRIHA EB </a:t>
            </a:r>
          </a:p>
          <a:p>
            <a:pPr algn="ctr"/>
            <a:endParaRPr lang="en-IN" sz="1400" dirty="0">
              <a:solidFill>
                <a:schemeClr val="tx1"/>
              </a:solidFill>
            </a:endParaRPr>
          </a:p>
          <a:p>
            <a:pPr algn="ctr"/>
            <a:r>
              <a:rPr lang="en-IN" sz="1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IN" sz="1400" b="1" dirty="0">
                <a:solidFill>
                  <a:schemeClr val="tx1"/>
                </a:solidFill>
              </a:rPr>
              <a:t>4 STAR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6072" y="527237"/>
            <a:ext cx="1127448" cy="31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836658" y="5041108"/>
            <a:ext cx="31140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000" dirty="0"/>
              <a:t>: </a:t>
            </a:r>
            <a:r>
              <a:rPr lang="en-US" sz="1000" dirty="0" err="1"/>
              <a:t>Bhokardan</a:t>
            </a:r>
            <a:r>
              <a:rPr lang="en-US" sz="1000" dirty="0"/>
              <a:t>, </a:t>
            </a:r>
            <a:r>
              <a:rPr lang="en-US" sz="1000" dirty="0" err="1"/>
              <a:t>Jalna</a:t>
            </a:r>
            <a:r>
              <a:rPr lang="en-IN" sz="1000" dirty="0"/>
              <a:t> district, Maharashtra </a:t>
            </a:r>
          </a:p>
          <a:p>
            <a:r>
              <a:rPr lang="en-IN" sz="1000" dirty="0"/>
              <a:t>: 10,180 </a:t>
            </a:r>
            <a:r>
              <a:rPr lang="en-IN" sz="1000" dirty="0" err="1"/>
              <a:t>sq.m</a:t>
            </a:r>
            <a:r>
              <a:rPr lang="en-IN" sz="1000" dirty="0"/>
              <a:t>.</a:t>
            </a:r>
          </a:p>
          <a:p>
            <a:r>
              <a:rPr lang="en-IN" sz="1000" dirty="0"/>
              <a:t>: 244 </a:t>
            </a:r>
            <a:r>
              <a:rPr lang="en-IN" sz="1000" dirty="0" err="1"/>
              <a:t>sq.m</a:t>
            </a:r>
            <a:r>
              <a:rPr lang="en-IN" sz="1000" dirty="0"/>
              <a:t>.</a:t>
            </a:r>
          </a:p>
          <a:p>
            <a:r>
              <a:rPr lang="en-IN" sz="1000" dirty="0"/>
              <a:t>: Hospitality </a:t>
            </a:r>
          </a:p>
          <a:p>
            <a:r>
              <a:rPr lang="en-IN" sz="1000" dirty="0"/>
              <a:t>: GRIHA for Existing Buildings (EB)</a:t>
            </a:r>
          </a:p>
          <a:p>
            <a:r>
              <a:rPr lang="en-IN" sz="1000" dirty="0"/>
              <a:t>: 1 </a:t>
            </a:r>
          </a:p>
          <a:p>
            <a:r>
              <a:rPr lang="en-IN" sz="1000" dirty="0"/>
              <a:t>: 31 May 2019 </a:t>
            </a:r>
          </a:p>
          <a:p>
            <a:r>
              <a:rPr lang="en-IN" sz="1000" dirty="0"/>
              <a:t>: </a:t>
            </a:r>
            <a:r>
              <a:rPr lang="en-US" sz="1000" dirty="0"/>
              <a:t>Government of Maharashtra</a:t>
            </a:r>
          </a:p>
          <a:p>
            <a:r>
              <a:rPr lang="en-US" sz="1000" dirty="0"/>
              <a:t>: Public Works Department (PWD) Maharashtra </a:t>
            </a:r>
          </a:p>
          <a:p>
            <a:pPr lvl="0"/>
            <a:r>
              <a:rPr lang="en-IN" sz="1000" dirty="0"/>
              <a:t>: </a:t>
            </a:r>
            <a:r>
              <a:rPr lang="en-US" sz="1000" dirty="0">
                <a:solidFill>
                  <a:prstClr val="black"/>
                </a:solidFill>
              </a:rPr>
              <a:t>Built Environment (India) Pvt. Ltd</a:t>
            </a:r>
            <a:endParaRPr lang="en-IN" sz="1000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0474" y="5046087"/>
            <a:ext cx="165618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1000" b="1" dirty="0"/>
              <a:t>Location </a:t>
            </a:r>
            <a:endParaRPr lang="en-IN" sz="1000" dirty="0"/>
          </a:p>
          <a:p>
            <a:r>
              <a:rPr lang="en-IN" sz="1000" b="1" dirty="0"/>
              <a:t>Site Area </a:t>
            </a:r>
            <a:endParaRPr lang="en-IN" sz="1000" dirty="0"/>
          </a:p>
          <a:p>
            <a:r>
              <a:rPr lang="en-IN" sz="1000" b="1" dirty="0"/>
              <a:t>Built up Area </a:t>
            </a:r>
            <a:endParaRPr lang="en-IN" sz="1000" dirty="0"/>
          </a:p>
          <a:p>
            <a:r>
              <a:rPr lang="en-IN" sz="1000" b="1" dirty="0"/>
              <a:t>Typology </a:t>
            </a:r>
            <a:endParaRPr lang="en-IN" sz="1000" dirty="0"/>
          </a:p>
          <a:p>
            <a:r>
              <a:rPr lang="en-IN" sz="1000" b="1" dirty="0"/>
              <a:t>Rating Category </a:t>
            </a:r>
            <a:endParaRPr lang="en-IN" sz="1000" dirty="0"/>
          </a:p>
          <a:p>
            <a:r>
              <a:rPr lang="en-IN" sz="1000" b="1" dirty="0"/>
              <a:t>Version </a:t>
            </a:r>
            <a:endParaRPr lang="en-IN" sz="1000" dirty="0"/>
          </a:p>
          <a:p>
            <a:r>
              <a:rPr lang="en-IN" sz="1000" b="1" dirty="0"/>
              <a:t>Date of Award</a:t>
            </a:r>
          </a:p>
          <a:p>
            <a:r>
              <a:rPr lang="en-IN" sz="1000" b="1" dirty="0"/>
              <a:t>Client</a:t>
            </a:r>
          </a:p>
          <a:p>
            <a:r>
              <a:rPr lang="en-IN" sz="1000" b="1" dirty="0"/>
              <a:t>Integrated Design Team</a:t>
            </a:r>
          </a:p>
          <a:p>
            <a:r>
              <a:rPr lang="en-IN" sz="1000" b="1" dirty="0"/>
              <a:t>Green Building Consultant</a:t>
            </a:r>
            <a:endParaRPr lang="en-IN" sz="1000" dirty="0"/>
          </a:p>
        </p:txBody>
      </p:sp>
      <p:sp>
        <p:nvSpPr>
          <p:cNvPr id="17" name="Rectangle 16"/>
          <p:cNvSpPr/>
          <p:nvPr/>
        </p:nvSpPr>
        <p:spPr>
          <a:xfrm>
            <a:off x="5385048" y="5046087"/>
            <a:ext cx="1728192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150" dirty="0"/>
              <a:t>Total energy  offset </a:t>
            </a:r>
          </a:p>
          <a:p>
            <a:pPr algn="ctr"/>
            <a:r>
              <a:rPr lang="en-IN" sz="1150" dirty="0"/>
              <a:t>by renewables </a:t>
            </a:r>
          </a:p>
          <a:p>
            <a:pPr algn="ctr"/>
            <a:r>
              <a:rPr lang="en-IN" sz="1150" b="1" dirty="0"/>
              <a:t>= 558.6%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89304" y="5052678"/>
            <a:ext cx="179516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150" dirty="0"/>
              <a:t>Total reduction in  </a:t>
            </a:r>
          </a:p>
          <a:p>
            <a:pPr algn="ctr"/>
            <a:r>
              <a:rPr lang="en-IN" sz="1150" dirty="0"/>
              <a:t>building water demand </a:t>
            </a:r>
          </a:p>
          <a:p>
            <a:pPr algn="ctr"/>
            <a:r>
              <a:rPr lang="en-IN" sz="1150" b="1" dirty="0"/>
              <a:t>= </a:t>
            </a:r>
            <a:r>
              <a:rPr lang="en-US" sz="1150" b="1" dirty="0"/>
              <a:t>6.3</a:t>
            </a:r>
            <a:r>
              <a:rPr lang="en-IN" sz="1150" b="1" dirty="0"/>
              <a:t>%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69024" y="5041108"/>
            <a:ext cx="4536504" cy="172555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4941856" y="5733256"/>
            <a:ext cx="4955338" cy="9145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en-US" sz="1200" b="1" dirty="0">
                <a:solidFill>
                  <a:schemeClr val="tx1"/>
                </a:solidFill>
              </a:rPr>
              <a:t> TOTAL CARBON OFFSET BY THE PROJECT: </a:t>
            </a:r>
          </a:p>
          <a:p>
            <a:pPr algn="ctr">
              <a:lnSpc>
                <a:spcPts val="1800"/>
              </a:lnSpc>
            </a:pPr>
            <a:r>
              <a:rPr lang="en-US" sz="1200" b="1" dirty="0">
                <a:solidFill>
                  <a:schemeClr val="tx1"/>
                </a:solidFill>
              </a:rPr>
              <a:t>By planting native saplings &amp; preserving existing trees: 4.11 ton/year </a:t>
            </a:r>
          </a:p>
          <a:p>
            <a:pPr algn="ctr">
              <a:lnSpc>
                <a:spcPts val="1800"/>
              </a:lnSpc>
            </a:pPr>
            <a:r>
              <a:rPr lang="en-US" sz="1200" b="1" dirty="0">
                <a:solidFill>
                  <a:schemeClr val="tx1"/>
                </a:solidFill>
              </a:rPr>
              <a:t>By conservation of conventional energy: 8.20 ton/year </a:t>
            </a:r>
            <a:endParaRPr lang="en-IN" sz="1200" b="1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941856" y="0"/>
            <a:ext cx="0" cy="6858000"/>
          </a:xfrm>
          <a:prstGeom prst="line">
            <a:avLst/>
          </a:prstGeom>
          <a:ln>
            <a:solidFill>
              <a:srgbClr val="7BADE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5266250" y="1407682"/>
            <a:ext cx="4626705" cy="2736304"/>
            <a:chOff x="6305966" y="1268760"/>
            <a:chExt cx="4626705" cy="273630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7976001" y="1268760"/>
              <a:ext cx="0" cy="2736304"/>
            </a:xfrm>
            <a:prstGeom prst="line">
              <a:avLst/>
            </a:prstGeom>
            <a:ln w="12700" cap="sq" cmpd="sng">
              <a:solidFill>
                <a:schemeClr val="bg1">
                  <a:lumMod val="75000"/>
                </a:schemeClr>
              </a:solidFill>
              <a:prstDash val="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305966" y="2193874"/>
              <a:ext cx="4626705" cy="0"/>
            </a:xfrm>
            <a:prstGeom prst="line">
              <a:avLst/>
            </a:prstGeom>
            <a:ln w="12700" cap="sq" cmpd="sng">
              <a:solidFill>
                <a:schemeClr val="bg1">
                  <a:lumMod val="75000"/>
                </a:schemeClr>
              </a:solidFill>
              <a:prstDash val="dash"/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" descr="E:\GRIHA\EB study cards\resources\locatio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89" b="99556" l="9778" r="89778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376" y="2085862"/>
              <a:ext cx="108012" cy="108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tangle 26"/>
          <p:cNvSpPr/>
          <p:nvPr/>
        </p:nvSpPr>
        <p:spPr>
          <a:xfrm>
            <a:off x="5097016" y="1006486"/>
            <a:ext cx="468052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dirty="0"/>
              <a:t>The following strategies were adopted by the project teams to </a:t>
            </a:r>
          </a:p>
          <a:p>
            <a:pPr algn="just"/>
            <a:r>
              <a:rPr lang="en-US" sz="1000" dirty="0"/>
              <a:t>reduce the impact of the existing building on the environment:</a:t>
            </a:r>
          </a:p>
          <a:p>
            <a:pPr algn="just"/>
            <a:r>
              <a:rPr lang="en-US" sz="1000" dirty="0"/>
              <a:t> </a:t>
            </a:r>
            <a:endParaRPr lang="en-IN" sz="1000" b="1" dirty="0"/>
          </a:p>
          <a:p>
            <a:pPr algn="just"/>
            <a:r>
              <a:rPr lang="en-IN" sz="1000" b="1" dirty="0"/>
              <a:t>Site Parameters: </a:t>
            </a:r>
            <a:endParaRPr lang="en-IN" sz="10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/>
              <a:t>Trees preserved on site in the ratio of 1 tree per 80 </a:t>
            </a:r>
            <a:r>
              <a:rPr lang="en-US" sz="1000" dirty="0" err="1"/>
              <a:t>sq.m</a:t>
            </a:r>
            <a:r>
              <a:rPr lang="en-US" sz="1000" dirty="0"/>
              <a:t>.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/>
              <a:t>Preferred parking provided for electric vehicles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/>
              <a:t>Strategies implemented over 8,194 </a:t>
            </a:r>
            <a:r>
              <a:rPr lang="en-US" sz="1000" dirty="0" err="1"/>
              <a:t>sq.m</a:t>
            </a:r>
            <a:r>
              <a:rPr lang="en-US" sz="1000" dirty="0"/>
              <a:t>. of site are to reduce the Urban Heat Island Effect.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IN" sz="1000" dirty="0"/>
          </a:p>
          <a:p>
            <a:pPr algn="just"/>
            <a:r>
              <a:rPr lang="en-IN" sz="1000" b="1" dirty="0"/>
              <a:t>Energy: </a:t>
            </a:r>
            <a:endParaRPr lang="en-IN" sz="10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/>
              <a:t>Replacing old electrical equipment and appliances with BEE star rated ones has reduced the annual energy consumption </a:t>
            </a:r>
            <a:r>
              <a:rPr lang="en-US" sz="1000"/>
              <a:t>from 3,492 </a:t>
            </a:r>
            <a:r>
              <a:rPr lang="en-US" sz="1000" dirty="0"/>
              <a:t>kWh/year to 783 kWh/year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/>
              <a:t>Solar photovoltaic system proposed of 2 </a:t>
            </a:r>
            <a:r>
              <a:rPr lang="en-US" sz="1000" dirty="0" err="1"/>
              <a:t>kWp</a:t>
            </a:r>
            <a:r>
              <a:rPr lang="en-US" sz="1000" dirty="0"/>
              <a:t> to generate 3120 kWh of renewable energy.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IN" sz="1000" dirty="0"/>
          </a:p>
          <a:p>
            <a:pPr algn="just"/>
            <a:r>
              <a:rPr lang="en-IN" sz="1000" b="1" dirty="0"/>
              <a:t>Water Efficiency: </a:t>
            </a:r>
            <a:endParaRPr lang="en-IN" sz="10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/>
              <a:t>Building water consumption reduced from 250.025 kiloliters/year to 234.257 kiloliters/year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sz="1000" dirty="0"/>
              <a:t>The total sewage water generated on site is 0.57 kiloliters/day.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n-IN" sz="1000" dirty="0"/>
          </a:p>
          <a:p>
            <a:pPr algn="just"/>
            <a:r>
              <a:rPr lang="en-IN" sz="1000" b="1" dirty="0"/>
              <a:t>Human Health and Comfort: </a:t>
            </a:r>
            <a:endParaRPr lang="en-IN" sz="10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IN" sz="1000" dirty="0"/>
              <a:t>Indoor comfort conditions measured in summer months; Dry bulb temperature= 27 - 29°C, Relative humidity= 26% – 28%, Daylight levels= 152 - 195 lux, Artificial lighting levels= 102 - 191 lux and Indoor noise levels: 43 - 48 dB; were compliant with benchmarks of the Indian Model for Adaptive comfort, SP41 and NBC 2005.</a:t>
            </a:r>
          </a:p>
        </p:txBody>
      </p:sp>
      <p:pic>
        <p:nvPicPr>
          <p:cNvPr id="24" name="Picture 3" descr="C:\Users\adarsh.guest\Desktop\Pragya\EB case study\photographs\division wise\Map casestudy nagpur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143" t="84328" r="6429"/>
          <a:stretch/>
        </p:blipFill>
        <p:spPr bwMode="auto">
          <a:xfrm>
            <a:off x="9464049" y="1403627"/>
            <a:ext cx="290552" cy="58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331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3691</TotalTime>
  <Words>349</Words>
  <Application>Microsoft Office PowerPoint</Application>
  <PresentationFormat>A4 Paper (210x297 mm)</PresentationFormat>
  <Paragraphs>53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Shibani</dc:creator>
  <cp:lastModifiedBy>Priy Ranjan Kumar</cp:lastModifiedBy>
  <cp:revision>112</cp:revision>
  <dcterms:created xsi:type="dcterms:W3CDTF">2021-03-03T11:51:15Z</dcterms:created>
  <dcterms:modified xsi:type="dcterms:W3CDTF">2026-06-26T06:55:28Z</dcterms:modified>
</cp:coreProperties>
</file>